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209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05515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13248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26050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91672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11190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74470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449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30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62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31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9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461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214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033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956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76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49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9223" y="339365"/>
            <a:ext cx="8825658" cy="2703485"/>
          </a:xfrm>
        </p:spPr>
        <p:txBody>
          <a:bodyPr/>
          <a:lstStyle/>
          <a:p>
            <a:r>
              <a:rPr lang="ru-RU" dirty="0" smtClean="0"/>
              <a:t>Правила безопасности на проезжей части для дошкольников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Картинки по запросу правила безопасного поведения на проезжей части дошкольни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94" y="2309567"/>
            <a:ext cx="4963677" cy="372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правила безопасного поведения на проезжей части дошкольники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t="3267" r="4335" b="3954"/>
          <a:stretch/>
        </p:blipFill>
        <p:spPr bwMode="auto">
          <a:xfrm>
            <a:off x="1104948" y="3042850"/>
            <a:ext cx="2577634" cy="318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СВЕТОФОР - СВЕТОФОР - обучающая детская песенка мультик про машинки. Учим правила дорожного движения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9623" y="21480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6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Правила пересечения проезжей  части дороги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473158"/>
            <a:ext cx="8606005" cy="3348678"/>
          </a:xfrm>
        </p:spPr>
        <p:txBody>
          <a:bodyPr/>
          <a:lstStyle/>
          <a:p>
            <a:r>
              <a:rPr lang="ru-RU" dirty="0" smtClean="0"/>
              <a:t>Правило 1 : переходи дорогу только по пешеходному переходу на зеленый цвет</a:t>
            </a:r>
          </a:p>
          <a:p>
            <a:r>
              <a:rPr lang="ru-RU" dirty="0" smtClean="0"/>
              <a:t>Правило 2 : при отсутствии светофора( или светофор не работает), переходи дорогу по надземному  пешеходному переходу  ,после того как убедишься ,что выход на дорогу безопасен</a:t>
            </a:r>
          </a:p>
          <a:p>
            <a:r>
              <a:rPr lang="ru-RU" dirty="0" smtClean="0"/>
              <a:t>Правило 3 : Подземный переход --- самый безопасный  </a:t>
            </a:r>
            <a:endParaRPr lang="ru-RU" dirty="0"/>
          </a:p>
        </p:txBody>
      </p:sp>
      <p:pic>
        <p:nvPicPr>
          <p:cNvPr id="3074" name="Picture 2" descr="Картинки по запросу правила безопасного поведения на проезжей части дошкольн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11" y="3830204"/>
            <a:ext cx="4176238" cy="278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391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5522071" cy="769407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Правила безопасности 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5122" name="Picture 2" descr="Картинки по запросу правила безопасного поведения на проезжей части дошкольник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476250"/>
            <a:ext cx="7289798" cy="63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15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Безопасность –это важно !!!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150" name="Picture 6" descr="Картинки по запросу правила безопасного поведения на проезжей части дошкольник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2274271"/>
            <a:ext cx="6496050" cy="458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030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СВЕТОФОР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28572"/>
            <a:ext cx="184731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http://zanimatika.narod.ru/Svetofor_min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-1123950"/>
            <a:ext cx="27622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zanimatika.narod.ru/Svetofor_min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-1230313"/>
            <a:ext cx="27622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876300" y="1680632"/>
            <a:ext cx="3629025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ТРИ ЧУДЕСНЫХ </a:t>
            </a:r>
            <a:r>
              <a:rPr lang="ru-RU" altLang="ru-RU" sz="800" b="1" dirty="0" smtClean="0">
                <a:solidFill>
                  <a:srgbClr val="008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СВЕТА</a:t>
            </a:r>
            <a:r>
              <a:rPr lang="ru-RU" altLang="ru-RU" sz="800" b="1" dirty="0">
                <a:solidFill>
                  <a:srgbClr val="008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alt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altLang="ru-RU" sz="500" dirty="0"/>
          </a:p>
          <a:p>
            <a:pPr lvl="0" defTabSz="914400"/>
            <a:r>
              <a:rPr lang="ru-RU" altLang="ru-RU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sz="5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чтоб </a:t>
            </a:r>
            <a: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тебе помочь </a:t>
            </a:r>
            <a:b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Путь пройти опасный, </a:t>
            </a:r>
            <a:b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Горим и день и ночь — </a:t>
            </a:r>
            <a:b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Зеленый, желтый, красный.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 домик — светофор. </a:t>
            </a:r>
            <a:b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 три родные брата, </a:t>
            </a:r>
            <a:b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 светим с давних пор </a:t>
            </a:r>
            <a:b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дороге всем ребятам.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 три чудесных света, </a:t>
            </a:r>
            <a:b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 часто видишь нас, </a:t>
            </a:r>
            <a:b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 нашего совета </a:t>
            </a:r>
            <a:b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слушаешь подчас.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Самый строгий — красный свет. </a:t>
            </a:r>
            <a:b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он горит, </a:t>
            </a:r>
            <a:b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Стоп! Дороги дальше нет, </a:t>
            </a:r>
            <a:b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Путь для всех </a:t>
            </a:r>
            <a:r>
              <a:rPr kumimoji="0" lang="ru-RU" altLang="ru-RU" sz="90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закрыт!</a:t>
            </a:r>
            <a:endParaRPr kumimoji="0" lang="ru-RU" altLang="ru-RU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Чтоб спокойно перешел ты, </a:t>
            </a:r>
            <a:b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Слушай наш совет: </a:t>
            </a:r>
            <a:b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Жди! Увидишь скоро желтый </a:t>
            </a:r>
            <a:b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середине свет!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за ним зеленый свет </a:t>
            </a:r>
            <a:b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Вспыхнет впереди. </a:t>
            </a:r>
            <a:b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Скажет он: </a:t>
            </a:r>
            <a:b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Препятствий нет, </a:t>
            </a:r>
            <a:b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Смело в путь иди!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Будешь слушаться без спора</a:t>
            </a:r>
            <a:b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Указаний светофора,</a:t>
            </a:r>
            <a:b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Домой и в школу попадешь,</a:t>
            </a:r>
            <a:b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Конечно, очень скоро.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04" name="Picture 12" descr="http://zanimatika.narod.ru/Svetofor_min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-1762125"/>
            <a:ext cx="27622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Картинки по запросу светофо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109" y="2404025"/>
            <a:ext cx="2368550" cy="435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ртинки по запросу безопасность на дороге для дошкольник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438149"/>
            <a:ext cx="3002805" cy="480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2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БЕЗОПАСНОСТЬ 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Картинки по запросу безопасность на дороге для дошколь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2370668"/>
            <a:ext cx="6096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421730"/>
            <a:ext cx="5915025" cy="443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561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ВЕТОФОР - СВЕТОФОР - обучающая детская песенка мультик про машинки. Учим правила дорожного движения.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32400" y="4006850"/>
            <a:ext cx="609600" cy="609600"/>
          </a:xfrm>
        </p:spPr>
      </p:pic>
      <p:pic>
        <p:nvPicPr>
          <p:cNvPr id="3078" name="Picture 6" descr="Картинки по запросу с правилами дорожного движения нужно дружить с детств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682" y="0"/>
            <a:ext cx="60473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артинки по запросу с правилами дорожного движения нужно дружить с детств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446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0173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02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102</TotalTime>
  <Words>73</Words>
  <Application>Microsoft Office PowerPoint</Application>
  <PresentationFormat>Широкоэкранный</PresentationFormat>
  <Paragraphs>18</Paragraphs>
  <Slides>7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Century Gothic</vt:lpstr>
      <vt:lpstr>Tahoma</vt:lpstr>
      <vt:lpstr>Times New Roman</vt:lpstr>
      <vt:lpstr>Wingdings 3</vt:lpstr>
      <vt:lpstr>Ион (конференц-зал)</vt:lpstr>
      <vt:lpstr>Правила безопасности на проезжей части для дошкольников </vt:lpstr>
      <vt:lpstr>Правила пересечения проезжей  части дороги </vt:lpstr>
      <vt:lpstr>Правила безопасности </vt:lpstr>
      <vt:lpstr>Безопасность –это важно !!!</vt:lpstr>
      <vt:lpstr>СВЕТОФОР </vt:lpstr>
      <vt:lpstr>БЕЗОПАСНОСТЬ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безопасности на проезжей части для дошкольников</dc:title>
  <dc:creator>Michael Lebedenko</dc:creator>
  <cp:lastModifiedBy>Michael Lebedenko</cp:lastModifiedBy>
  <cp:revision>11</cp:revision>
  <dcterms:created xsi:type="dcterms:W3CDTF">2017-04-26T17:17:20Z</dcterms:created>
  <dcterms:modified xsi:type="dcterms:W3CDTF">2017-04-28T17:05:21Z</dcterms:modified>
</cp:coreProperties>
</file>